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HeTn1mBkV+kYeoOhBb/QQ8elN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4" Type="http://customschemas.google.com/relationships/presentationmetadata" Target="meta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81413629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81413629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c2bd1b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e3c2bd1b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81413629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8141362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81413629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81413629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5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447800"/>
            <a:ext cx="4792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400">
                <a:latin typeface="Montserrat Medium"/>
                <a:ea typeface="Montserrat Medium"/>
                <a:cs typeface="Montserrat Medium"/>
                <a:sym typeface="Montserrat Medium"/>
              </a:rPr>
              <a:t>What is JavaScript and Why should you learn Js?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814136299_1_20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 prerequisite.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Each and Every concept would be covered in great details.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Basic and advanced concept.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Loads of Exercises.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gb814136299_1_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you start,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>
            <p:ph type="title"/>
          </p:nvPr>
        </p:nvSpPr>
        <p:spPr>
          <a:xfrm>
            <a:off x="493625" y="314450"/>
            <a:ext cx="64080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Why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you</a:t>
            </a: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 should learn JS?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"/>
          <p:cNvSpPr txBox="1"/>
          <p:nvPr>
            <p:ph idx="1" type="body"/>
          </p:nvPr>
        </p:nvSpPr>
        <p:spPr>
          <a:xfrm>
            <a:off x="642950" y="1255850"/>
            <a:ext cx="54852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Popular programming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Powerful, flexible and fast.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Installed on every modern web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3c2bd1ba8_0_0"/>
          <p:cNvSpPr txBox="1"/>
          <p:nvPr>
            <p:ph type="title"/>
          </p:nvPr>
        </p:nvSpPr>
        <p:spPr>
          <a:xfrm>
            <a:off x="543850" y="314450"/>
            <a:ext cx="6347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Why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you</a:t>
            </a: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 should learn JS?</a:t>
            </a:r>
            <a:endParaRPr sz="2400"/>
          </a:p>
        </p:txBody>
      </p:sp>
      <p:sp>
        <p:nvSpPr>
          <p:cNvPr id="179" name="Google Shape;179;ge3c2bd1ba8_0_0"/>
          <p:cNvSpPr txBox="1"/>
          <p:nvPr>
            <p:ph idx="1" type="body"/>
          </p:nvPr>
        </p:nvSpPr>
        <p:spPr>
          <a:xfrm>
            <a:off x="703225" y="1255850"/>
            <a:ext cx="46815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 example: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■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Chrome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■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Mozilla Firefox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■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Safari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>
            <p:ph type="title"/>
          </p:nvPr>
        </p:nvSpPr>
        <p:spPr>
          <a:xfrm>
            <a:off x="717500" y="424925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-GB" sz="2400">
                <a:latin typeface="Montserrat"/>
                <a:ea typeface="Montserrat"/>
                <a:cs typeface="Montserrat"/>
                <a:sym typeface="Montserrat"/>
              </a:rPr>
              <a:t> Application of JavaScript </a:t>
            </a:r>
            <a:endParaRPr sz="2400"/>
          </a:p>
        </p:txBody>
      </p:sp>
      <p:sp>
        <p:nvSpPr>
          <p:cNvPr id="185" name="Google Shape;185;p3"/>
          <p:cNvSpPr txBox="1"/>
          <p:nvPr>
            <p:ph idx="1" type="body"/>
          </p:nvPr>
        </p:nvSpPr>
        <p:spPr>
          <a:xfrm>
            <a:off x="797850" y="125742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Mobile App development</a:t>
            </a: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Web development and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Game development.</a:t>
            </a:r>
            <a:endParaRPr sz="1800"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/>
          <p:nvPr>
            <p:ph type="title"/>
          </p:nvPr>
        </p:nvSpPr>
        <p:spPr>
          <a:xfrm>
            <a:off x="660450" y="495275"/>
            <a:ext cx="57357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Advantages Of Javascript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4"/>
          <p:cNvSpPr txBox="1"/>
          <p:nvPr>
            <p:ph idx="1" type="body"/>
          </p:nvPr>
        </p:nvSpPr>
        <p:spPr>
          <a:xfrm>
            <a:off x="660450" y="1287700"/>
            <a:ext cx="56115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can be learned quickly.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nables developers to build things quickly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runs quickly.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 a subset of truly “good parts.”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814136299_1_0"/>
          <p:cNvSpPr txBox="1"/>
          <p:nvPr>
            <p:ph idx="1" type="body"/>
          </p:nvPr>
        </p:nvSpPr>
        <p:spPr>
          <a:xfrm>
            <a:off x="543850" y="13246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become:</a:t>
            </a:r>
            <a:endParaRPr sz="18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ontserrat Medium"/>
              <a:buChar char="➔"/>
            </a:pPr>
            <a:r>
              <a:rPr lang="en-GB" sz="1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Front-end developer,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Back-end developer 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Full-stack developer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r>
              <a:rPr lang="en-GB" sz="18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b814136299_1_0"/>
          <p:cNvSpPr txBox="1"/>
          <p:nvPr>
            <p:ph type="title"/>
          </p:nvPr>
        </p:nvSpPr>
        <p:spPr>
          <a:xfrm>
            <a:off x="54385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you master JavaScript,</a:t>
            </a:r>
            <a:endParaRPr sz="21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814136299_1_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variables,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data types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➔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all the essentials to become a developer.</a:t>
            </a:r>
            <a:endParaRPr sz="1800"/>
          </a:p>
        </p:txBody>
      </p:sp>
      <p:sp>
        <p:nvSpPr>
          <p:cNvPr id="203" name="Google Shape;203;gb814136299_1_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will be learning introductory concepts including,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